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772400" cy="100584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1" autoAdjust="0"/>
    <p:restoredTop sz="94660"/>
  </p:normalViewPr>
  <p:slideViewPr>
    <p:cSldViewPr snapToGrid="0">
      <p:cViewPr>
        <p:scale>
          <a:sx n="100" d="100"/>
          <a:sy n="100" d="100"/>
        </p:scale>
        <p:origin x="86" y="11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050" y="-91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86FA6AA-B875-4519-A955-2126A29BBAA4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701675"/>
            <a:ext cx="27146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E71BB94-6F11-423B-ABD5-2FD174F2F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1225" y="701675"/>
            <a:ext cx="2714625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1BB94-6F11-423B-ABD5-2FD174F2F7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9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7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3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2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8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2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7" y="3129282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2" y="3129282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9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2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6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E6B7-EB7F-45E1-981E-E30E221A7A0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6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 flipH="1">
            <a:off x="5651796" y="6347451"/>
            <a:ext cx="1808594" cy="846636"/>
            <a:chOff x="5405641" y="6598920"/>
            <a:chExt cx="1808594" cy="846636"/>
          </a:xfrm>
        </p:grpSpPr>
        <p:grpSp>
          <p:nvGrpSpPr>
            <p:cNvPr id="76" name="Group 75"/>
            <p:cNvGrpSpPr/>
            <p:nvPr/>
          </p:nvGrpSpPr>
          <p:grpSpPr>
            <a:xfrm>
              <a:off x="5642610" y="6706416"/>
              <a:ext cx="1217295" cy="735330"/>
              <a:chOff x="5764530" y="8593455"/>
              <a:chExt cx="1217295" cy="735330"/>
            </a:xfrm>
          </p:grpSpPr>
          <p:pic>
            <p:nvPicPr>
              <p:cNvPr id="94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" name="Rectangle 94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405641" y="6692265"/>
              <a:ext cx="437940" cy="403044"/>
              <a:chOff x="5592331" y="8780145"/>
              <a:chExt cx="437940" cy="403044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5599544" y="8780145"/>
                <a:ext cx="423514" cy="12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" dirty="0" smtClean="0"/>
                  <a:t>IF YOU CAN READ THIS</a:t>
                </a:r>
                <a:endParaRPr lang="en-US" sz="200" dirty="0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5592331" y="8817429"/>
                <a:ext cx="437940" cy="365760"/>
                <a:chOff x="5745480" y="8817429"/>
                <a:chExt cx="437940" cy="3657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5827290" y="8817429"/>
                  <a:ext cx="274320" cy="36576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THIS IS EVEN SMALLLER. WOW!</a:t>
                  </a:r>
                </a:p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SO MUCH FOR HP</a:t>
                  </a: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PRINTERS!</a:t>
                  </a:r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5745480" y="8820150"/>
                  <a:ext cx="437940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YOU HAVE BETTER EYES</a:t>
                  </a:r>
                  <a:endParaRPr lang="en-US" sz="200" dirty="0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5813607" y="8856345"/>
                  <a:ext cx="301686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THAN ME!!</a:t>
                  </a:r>
                  <a:endParaRPr lang="en-US" sz="200" dirty="0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5878830" y="8995410"/>
                  <a:ext cx="171450" cy="16954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8" name="Group 77"/>
            <p:cNvGrpSpPr/>
            <p:nvPr/>
          </p:nvGrpSpPr>
          <p:grpSpPr>
            <a:xfrm>
              <a:off x="5996940" y="6710226"/>
              <a:ext cx="1217295" cy="735330"/>
              <a:chOff x="5764530" y="8593455"/>
              <a:chExt cx="1217295" cy="735330"/>
            </a:xfrm>
          </p:grpSpPr>
          <p:pic>
            <p:nvPicPr>
              <p:cNvPr id="85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6" name="Rectangle 85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6453184" y="6598920"/>
              <a:ext cx="293670" cy="497205"/>
              <a:chOff x="6161722" y="8536305"/>
              <a:chExt cx="368021" cy="573405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6210380" y="8570595"/>
                <a:ext cx="247650" cy="53911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236098" y="8953441"/>
                <a:ext cx="196215" cy="108585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161722" y="8536305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latin typeface="Forte" panose="03060902040502070203" pitchFamily="66" charset="0"/>
                  </a:rPr>
                  <a:t>Teem</a:t>
                </a:r>
                <a:endParaRPr lang="en-US" sz="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161722" y="8915400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solidFill>
                      <a:schemeClr val="bg1"/>
                    </a:solidFill>
                    <a:latin typeface="Forte" panose="03060902040502070203" pitchFamily="66" charset="0"/>
                  </a:rPr>
                  <a:t>Teem</a:t>
                </a:r>
                <a:endParaRPr lang="en-US" sz="400" dirty="0">
                  <a:solidFill>
                    <a:schemeClr val="bg1"/>
                  </a:solidFill>
                  <a:latin typeface="Forte" panose="03060902040502070203" pitchFamily="66" charset="0"/>
                </a:endParaRPr>
              </a:p>
            </p:txBody>
          </p:sp>
          <p:pic>
            <p:nvPicPr>
              <p:cNvPr id="84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2696" y="8699047"/>
                <a:ext cx="203018" cy="20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7" name="Group 96"/>
          <p:cNvGrpSpPr/>
          <p:nvPr/>
        </p:nvGrpSpPr>
        <p:grpSpPr>
          <a:xfrm flipH="1">
            <a:off x="3811566" y="6347451"/>
            <a:ext cx="1808594" cy="846636"/>
            <a:chOff x="5405641" y="6598920"/>
            <a:chExt cx="1808594" cy="846636"/>
          </a:xfrm>
        </p:grpSpPr>
        <p:grpSp>
          <p:nvGrpSpPr>
            <p:cNvPr id="98" name="Group 97"/>
            <p:cNvGrpSpPr/>
            <p:nvPr/>
          </p:nvGrpSpPr>
          <p:grpSpPr>
            <a:xfrm>
              <a:off x="5642610" y="6706416"/>
              <a:ext cx="1217295" cy="735330"/>
              <a:chOff x="5764530" y="8593455"/>
              <a:chExt cx="1217295" cy="735330"/>
            </a:xfrm>
          </p:grpSpPr>
          <p:pic>
            <p:nvPicPr>
              <p:cNvPr id="116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7" name="Rectangle 116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5405641" y="6692265"/>
              <a:ext cx="437940" cy="403044"/>
              <a:chOff x="5592331" y="8780145"/>
              <a:chExt cx="437940" cy="403044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5599544" y="8780145"/>
                <a:ext cx="423514" cy="12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" dirty="0" smtClean="0"/>
                  <a:t>IF YOU CAN READ THIS</a:t>
                </a:r>
                <a:endParaRPr lang="en-US" sz="200" dirty="0"/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>
                <a:off x="5592331" y="8817429"/>
                <a:ext cx="437940" cy="365760"/>
                <a:chOff x="5745480" y="8817429"/>
                <a:chExt cx="437940" cy="365760"/>
              </a:xfrm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5827290" y="8817429"/>
                  <a:ext cx="274320" cy="36576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THIS IS EVEN SMALLLER. WOW!</a:t>
                  </a:r>
                </a:p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SO MUCH FOR HP</a:t>
                  </a: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PRINTERS!</a:t>
                  </a:r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5745480" y="8820150"/>
                  <a:ext cx="437940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YOU HAVE BETTER EYES</a:t>
                  </a:r>
                  <a:endParaRPr lang="en-US" sz="2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813607" y="8856345"/>
                  <a:ext cx="301686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THAN ME!!</a:t>
                  </a:r>
                  <a:endParaRPr lang="en-US" sz="200" dirty="0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5878830" y="8995410"/>
                  <a:ext cx="171450" cy="16954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/>
            <p:cNvGrpSpPr/>
            <p:nvPr/>
          </p:nvGrpSpPr>
          <p:grpSpPr>
            <a:xfrm>
              <a:off x="5996940" y="6710226"/>
              <a:ext cx="1217295" cy="735330"/>
              <a:chOff x="5764530" y="8593455"/>
              <a:chExt cx="1217295" cy="735330"/>
            </a:xfrm>
          </p:grpSpPr>
          <p:pic>
            <p:nvPicPr>
              <p:cNvPr id="107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8" name="Rectangle 107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6453184" y="6598920"/>
              <a:ext cx="293670" cy="497205"/>
              <a:chOff x="6161722" y="8536305"/>
              <a:chExt cx="368021" cy="573405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6210380" y="8570595"/>
                <a:ext cx="247650" cy="53911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6236098" y="8953441"/>
                <a:ext cx="196215" cy="108585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6161722" y="8536305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latin typeface="Forte" panose="03060902040502070203" pitchFamily="66" charset="0"/>
                  </a:rPr>
                  <a:t>Teem</a:t>
                </a:r>
                <a:endParaRPr lang="en-US" sz="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161722" y="8915400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solidFill>
                      <a:schemeClr val="bg1"/>
                    </a:solidFill>
                    <a:latin typeface="Forte" panose="03060902040502070203" pitchFamily="66" charset="0"/>
                  </a:rPr>
                  <a:t>Teem</a:t>
                </a:r>
                <a:endParaRPr lang="en-US" sz="400" dirty="0">
                  <a:solidFill>
                    <a:schemeClr val="bg1"/>
                  </a:solidFill>
                  <a:latin typeface="Forte" panose="03060902040502070203" pitchFamily="66" charset="0"/>
                </a:endParaRPr>
              </a:p>
            </p:txBody>
          </p:sp>
          <p:pic>
            <p:nvPicPr>
              <p:cNvPr id="106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2696" y="8699047"/>
                <a:ext cx="203018" cy="20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19" name="Group 118"/>
          <p:cNvGrpSpPr/>
          <p:nvPr/>
        </p:nvGrpSpPr>
        <p:grpSpPr>
          <a:xfrm>
            <a:off x="2104686" y="6347451"/>
            <a:ext cx="1808594" cy="846636"/>
            <a:chOff x="5405641" y="6598920"/>
            <a:chExt cx="1808594" cy="846636"/>
          </a:xfrm>
        </p:grpSpPr>
        <p:grpSp>
          <p:nvGrpSpPr>
            <p:cNvPr id="120" name="Group 119"/>
            <p:cNvGrpSpPr/>
            <p:nvPr/>
          </p:nvGrpSpPr>
          <p:grpSpPr>
            <a:xfrm>
              <a:off x="5642610" y="6706416"/>
              <a:ext cx="1217295" cy="735330"/>
              <a:chOff x="5764530" y="8593455"/>
              <a:chExt cx="1217295" cy="735330"/>
            </a:xfrm>
          </p:grpSpPr>
          <p:pic>
            <p:nvPicPr>
              <p:cNvPr id="138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9" name="Rectangle 138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5405641" y="6692265"/>
              <a:ext cx="437940" cy="403044"/>
              <a:chOff x="5592331" y="8780145"/>
              <a:chExt cx="437940" cy="403044"/>
            </a:xfrm>
          </p:grpSpPr>
          <p:sp>
            <p:nvSpPr>
              <p:cNvPr id="132" name="TextBox 131"/>
              <p:cNvSpPr txBox="1"/>
              <p:nvPr/>
            </p:nvSpPr>
            <p:spPr>
              <a:xfrm>
                <a:off x="5599544" y="8780145"/>
                <a:ext cx="423514" cy="12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" dirty="0" smtClean="0"/>
                  <a:t>IF YOU CAN READ THIS</a:t>
                </a:r>
                <a:endParaRPr lang="en-US" sz="200" dirty="0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5592331" y="8817429"/>
                <a:ext cx="437940" cy="365760"/>
                <a:chOff x="5745480" y="8817429"/>
                <a:chExt cx="437940" cy="365760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5827290" y="8817429"/>
                  <a:ext cx="274320" cy="36576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THIS IS EVEN SMALLLER. WOW!</a:t>
                  </a:r>
                </a:p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SO MUCH FOR HP</a:t>
                  </a: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PRINTERS!</a:t>
                  </a:r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5745480" y="8820150"/>
                  <a:ext cx="437940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YOU HAVE BETTER EYES</a:t>
                  </a:r>
                  <a:endParaRPr lang="en-US" sz="200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5813607" y="8856345"/>
                  <a:ext cx="301686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THAN ME!!</a:t>
                  </a:r>
                  <a:endParaRPr lang="en-US" sz="200" dirty="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5878830" y="8995410"/>
                  <a:ext cx="171450" cy="16954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2" name="Group 121"/>
            <p:cNvGrpSpPr/>
            <p:nvPr/>
          </p:nvGrpSpPr>
          <p:grpSpPr>
            <a:xfrm>
              <a:off x="5996940" y="6710226"/>
              <a:ext cx="1217295" cy="735330"/>
              <a:chOff x="5764530" y="8593455"/>
              <a:chExt cx="1217295" cy="735330"/>
            </a:xfrm>
          </p:grpSpPr>
          <p:pic>
            <p:nvPicPr>
              <p:cNvPr id="129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0" name="Rectangle 129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6453184" y="6598920"/>
              <a:ext cx="293670" cy="497205"/>
              <a:chOff x="6161722" y="8536305"/>
              <a:chExt cx="368021" cy="573405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6210380" y="8570595"/>
                <a:ext cx="247650" cy="53911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236098" y="8953441"/>
                <a:ext cx="196215" cy="108585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6161722" y="8536305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latin typeface="Forte" panose="03060902040502070203" pitchFamily="66" charset="0"/>
                  </a:rPr>
                  <a:t>Teem</a:t>
                </a:r>
                <a:endParaRPr lang="en-US" sz="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6161722" y="8915400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solidFill>
                      <a:schemeClr val="bg1"/>
                    </a:solidFill>
                    <a:latin typeface="Forte" panose="03060902040502070203" pitchFamily="66" charset="0"/>
                  </a:rPr>
                  <a:t>Teem</a:t>
                </a:r>
                <a:endParaRPr lang="en-US" sz="400" dirty="0">
                  <a:solidFill>
                    <a:schemeClr val="bg1"/>
                  </a:solidFill>
                  <a:latin typeface="Forte" panose="03060902040502070203" pitchFamily="66" charset="0"/>
                </a:endParaRPr>
              </a:p>
            </p:txBody>
          </p:sp>
          <p:pic>
            <p:nvPicPr>
              <p:cNvPr id="128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2696" y="8699047"/>
                <a:ext cx="203018" cy="20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41" name="Group 140"/>
          <p:cNvGrpSpPr/>
          <p:nvPr/>
        </p:nvGrpSpPr>
        <p:grpSpPr>
          <a:xfrm flipH="1">
            <a:off x="5688449" y="5562311"/>
            <a:ext cx="1808594" cy="846636"/>
            <a:chOff x="5405641" y="6598920"/>
            <a:chExt cx="1808594" cy="846636"/>
          </a:xfrm>
        </p:grpSpPr>
        <p:grpSp>
          <p:nvGrpSpPr>
            <p:cNvPr id="142" name="Group 141"/>
            <p:cNvGrpSpPr/>
            <p:nvPr/>
          </p:nvGrpSpPr>
          <p:grpSpPr>
            <a:xfrm>
              <a:off x="5642610" y="6706416"/>
              <a:ext cx="1217295" cy="735330"/>
              <a:chOff x="5764530" y="8593455"/>
              <a:chExt cx="1217295" cy="735330"/>
            </a:xfrm>
          </p:grpSpPr>
          <p:pic>
            <p:nvPicPr>
              <p:cNvPr id="160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1" name="Rectangle 160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5405641" y="6692265"/>
              <a:ext cx="437940" cy="403044"/>
              <a:chOff x="5592331" y="8780145"/>
              <a:chExt cx="437940" cy="403044"/>
            </a:xfrm>
          </p:grpSpPr>
          <p:sp>
            <p:nvSpPr>
              <p:cNvPr id="154" name="TextBox 153"/>
              <p:cNvSpPr txBox="1"/>
              <p:nvPr/>
            </p:nvSpPr>
            <p:spPr>
              <a:xfrm>
                <a:off x="5599544" y="8780145"/>
                <a:ext cx="423514" cy="12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" dirty="0" smtClean="0"/>
                  <a:t>IF YOU CAN READ THIS</a:t>
                </a:r>
                <a:endParaRPr lang="en-US" sz="200" dirty="0"/>
              </a:p>
            </p:txBody>
          </p:sp>
          <p:grpSp>
            <p:nvGrpSpPr>
              <p:cNvPr id="155" name="Group 154"/>
              <p:cNvGrpSpPr/>
              <p:nvPr/>
            </p:nvGrpSpPr>
            <p:grpSpPr>
              <a:xfrm>
                <a:off x="5592331" y="8817429"/>
                <a:ext cx="437940" cy="365760"/>
                <a:chOff x="5745480" y="8817429"/>
                <a:chExt cx="437940" cy="365760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5827290" y="8817429"/>
                  <a:ext cx="274320" cy="36576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THIS IS EVEN SMALLLER. WOW!</a:t>
                  </a:r>
                </a:p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SO MUCH FOR HP</a:t>
                  </a: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PRINTERS!</a:t>
                  </a:r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7" name="TextBox 156"/>
                <p:cNvSpPr txBox="1"/>
                <p:nvPr/>
              </p:nvSpPr>
              <p:spPr>
                <a:xfrm>
                  <a:off x="5745480" y="8820150"/>
                  <a:ext cx="437940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YOU HAVE BETTER EYES</a:t>
                  </a:r>
                  <a:endParaRPr lang="en-US" sz="200" dirty="0"/>
                </a:p>
              </p:txBody>
            </p:sp>
            <p:sp>
              <p:nvSpPr>
                <p:cNvPr id="158" name="TextBox 157"/>
                <p:cNvSpPr txBox="1"/>
                <p:nvPr/>
              </p:nvSpPr>
              <p:spPr>
                <a:xfrm>
                  <a:off x="5813607" y="8856345"/>
                  <a:ext cx="301686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THAN ME!!</a:t>
                  </a:r>
                  <a:endParaRPr lang="en-US" sz="200" dirty="0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5878830" y="8995410"/>
                  <a:ext cx="171450" cy="16954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5996940" y="6710226"/>
              <a:ext cx="1217295" cy="735330"/>
              <a:chOff x="5764530" y="8593455"/>
              <a:chExt cx="1217295" cy="735330"/>
            </a:xfrm>
          </p:grpSpPr>
          <p:pic>
            <p:nvPicPr>
              <p:cNvPr id="151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2" name="Rectangle 151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6453184" y="6598920"/>
              <a:ext cx="293670" cy="497205"/>
              <a:chOff x="6161722" y="8536305"/>
              <a:chExt cx="368021" cy="573405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6210380" y="8570595"/>
                <a:ext cx="247650" cy="53911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236098" y="8953441"/>
                <a:ext cx="196215" cy="108585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6161722" y="8536305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latin typeface="Forte" panose="03060902040502070203" pitchFamily="66" charset="0"/>
                  </a:rPr>
                  <a:t>Teem</a:t>
                </a:r>
                <a:endParaRPr lang="en-US" sz="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6161722" y="8915400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solidFill>
                      <a:schemeClr val="bg1"/>
                    </a:solidFill>
                    <a:latin typeface="Forte" panose="03060902040502070203" pitchFamily="66" charset="0"/>
                  </a:rPr>
                  <a:t>Teem</a:t>
                </a:r>
                <a:endParaRPr lang="en-US" sz="400" dirty="0">
                  <a:solidFill>
                    <a:schemeClr val="bg1"/>
                  </a:solidFill>
                  <a:latin typeface="Forte" panose="03060902040502070203" pitchFamily="66" charset="0"/>
                </a:endParaRPr>
              </a:p>
            </p:txBody>
          </p:sp>
          <p:pic>
            <p:nvPicPr>
              <p:cNvPr id="150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2696" y="8699047"/>
                <a:ext cx="203018" cy="20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63" name="Group 162"/>
          <p:cNvGrpSpPr/>
          <p:nvPr/>
        </p:nvGrpSpPr>
        <p:grpSpPr>
          <a:xfrm flipH="1">
            <a:off x="3848219" y="5562311"/>
            <a:ext cx="1808594" cy="846636"/>
            <a:chOff x="5405641" y="6598920"/>
            <a:chExt cx="1808594" cy="846636"/>
          </a:xfrm>
        </p:grpSpPr>
        <p:grpSp>
          <p:nvGrpSpPr>
            <p:cNvPr id="164" name="Group 163"/>
            <p:cNvGrpSpPr/>
            <p:nvPr/>
          </p:nvGrpSpPr>
          <p:grpSpPr>
            <a:xfrm>
              <a:off x="5642610" y="6706416"/>
              <a:ext cx="1217295" cy="735330"/>
              <a:chOff x="5764530" y="8593455"/>
              <a:chExt cx="1217295" cy="735330"/>
            </a:xfrm>
          </p:grpSpPr>
          <p:pic>
            <p:nvPicPr>
              <p:cNvPr id="182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3" name="Rectangle 182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5405641" y="6692265"/>
              <a:ext cx="437940" cy="403044"/>
              <a:chOff x="5592331" y="8780145"/>
              <a:chExt cx="437940" cy="403044"/>
            </a:xfrm>
          </p:grpSpPr>
          <p:sp>
            <p:nvSpPr>
              <p:cNvPr id="176" name="TextBox 175"/>
              <p:cNvSpPr txBox="1"/>
              <p:nvPr/>
            </p:nvSpPr>
            <p:spPr>
              <a:xfrm>
                <a:off x="5599544" y="8780145"/>
                <a:ext cx="423514" cy="12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" dirty="0" smtClean="0"/>
                  <a:t>IF YOU CAN READ THIS</a:t>
                </a:r>
                <a:endParaRPr lang="en-US" sz="200" dirty="0"/>
              </a:p>
            </p:txBody>
          </p:sp>
          <p:grpSp>
            <p:nvGrpSpPr>
              <p:cNvPr id="177" name="Group 176"/>
              <p:cNvGrpSpPr/>
              <p:nvPr/>
            </p:nvGrpSpPr>
            <p:grpSpPr>
              <a:xfrm>
                <a:off x="5592331" y="8817429"/>
                <a:ext cx="437940" cy="365760"/>
                <a:chOff x="5745480" y="8817429"/>
                <a:chExt cx="437940" cy="36576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827290" y="8817429"/>
                  <a:ext cx="274320" cy="36576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THIS IS EVEN SMALLLER. WOW!</a:t>
                  </a:r>
                </a:p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SO MUCH FOR HP</a:t>
                  </a: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PRINTERS!</a:t>
                  </a:r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5745480" y="8820150"/>
                  <a:ext cx="437940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YOU HAVE BETTER EYES</a:t>
                  </a:r>
                  <a:endParaRPr lang="en-US" sz="200" dirty="0"/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5813607" y="8856345"/>
                  <a:ext cx="301686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THAN ME!!</a:t>
                  </a:r>
                  <a:endParaRPr lang="en-US" sz="200" dirty="0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878830" y="8995410"/>
                  <a:ext cx="171450" cy="16954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6" name="Group 165"/>
            <p:cNvGrpSpPr/>
            <p:nvPr/>
          </p:nvGrpSpPr>
          <p:grpSpPr>
            <a:xfrm>
              <a:off x="5996940" y="6710226"/>
              <a:ext cx="1217295" cy="735330"/>
              <a:chOff x="5764530" y="8593455"/>
              <a:chExt cx="1217295" cy="735330"/>
            </a:xfrm>
          </p:grpSpPr>
          <p:pic>
            <p:nvPicPr>
              <p:cNvPr id="173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" name="Rectangle 173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6453184" y="6598920"/>
              <a:ext cx="293670" cy="497205"/>
              <a:chOff x="6161722" y="8536305"/>
              <a:chExt cx="368021" cy="573405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6210380" y="8570595"/>
                <a:ext cx="247650" cy="53911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6236098" y="8953441"/>
                <a:ext cx="196215" cy="108585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6161722" y="8536305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latin typeface="Forte" panose="03060902040502070203" pitchFamily="66" charset="0"/>
                  </a:rPr>
                  <a:t>Teem</a:t>
                </a:r>
                <a:endParaRPr lang="en-US" sz="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6161722" y="8915400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solidFill>
                      <a:schemeClr val="bg1"/>
                    </a:solidFill>
                    <a:latin typeface="Forte" panose="03060902040502070203" pitchFamily="66" charset="0"/>
                  </a:rPr>
                  <a:t>Teem</a:t>
                </a:r>
                <a:endParaRPr lang="en-US" sz="400" dirty="0">
                  <a:solidFill>
                    <a:schemeClr val="bg1"/>
                  </a:solidFill>
                  <a:latin typeface="Forte" panose="03060902040502070203" pitchFamily="66" charset="0"/>
                </a:endParaRPr>
              </a:p>
            </p:txBody>
          </p:sp>
          <p:pic>
            <p:nvPicPr>
              <p:cNvPr id="172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2696" y="8699047"/>
                <a:ext cx="203018" cy="20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85" name="Group 184"/>
          <p:cNvGrpSpPr/>
          <p:nvPr/>
        </p:nvGrpSpPr>
        <p:grpSpPr>
          <a:xfrm>
            <a:off x="2141339" y="5562311"/>
            <a:ext cx="1808594" cy="846636"/>
            <a:chOff x="5405641" y="6598920"/>
            <a:chExt cx="1808594" cy="846636"/>
          </a:xfrm>
        </p:grpSpPr>
        <p:grpSp>
          <p:nvGrpSpPr>
            <p:cNvPr id="186" name="Group 185"/>
            <p:cNvGrpSpPr/>
            <p:nvPr/>
          </p:nvGrpSpPr>
          <p:grpSpPr>
            <a:xfrm>
              <a:off x="5642610" y="6706416"/>
              <a:ext cx="1217295" cy="735330"/>
              <a:chOff x="5764530" y="8593455"/>
              <a:chExt cx="1217295" cy="735330"/>
            </a:xfrm>
          </p:grpSpPr>
          <p:pic>
            <p:nvPicPr>
              <p:cNvPr id="204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" name="Rectangle 204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5405641" y="6692265"/>
              <a:ext cx="437940" cy="403044"/>
              <a:chOff x="5592331" y="8780145"/>
              <a:chExt cx="437940" cy="403044"/>
            </a:xfrm>
          </p:grpSpPr>
          <p:sp>
            <p:nvSpPr>
              <p:cNvPr id="198" name="TextBox 197"/>
              <p:cNvSpPr txBox="1"/>
              <p:nvPr/>
            </p:nvSpPr>
            <p:spPr>
              <a:xfrm>
                <a:off x="5599544" y="8780145"/>
                <a:ext cx="423514" cy="12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" dirty="0" smtClean="0"/>
                  <a:t>IF YOU CAN READ THIS</a:t>
                </a:r>
                <a:endParaRPr lang="en-US" sz="200" dirty="0"/>
              </a:p>
            </p:txBody>
          </p:sp>
          <p:grpSp>
            <p:nvGrpSpPr>
              <p:cNvPr id="199" name="Group 198"/>
              <p:cNvGrpSpPr/>
              <p:nvPr/>
            </p:nvGrpSpPr>
            <p:grpSpPr>
              <a:xfrm>
                <a:off x="5592331" y="8817429"/>
                <a:ext cx="437940" cy="365760"/>
                <a:chOff x="5745480" y="8817429"/>
                <a:chExt cx="437940" cy="365760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5827290" y="8817429"/>
                  <a:ext cx="274320" cy="36576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THIS IS EVEN SMALLLER. WOW!</a:t>
                  </a:r>
                </a:p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SO MUCH FOR HP</a:t>
                  </a: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PRINTERS!</a:t>
                  </a:r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5745480" y="8820150"/>
                  <a:ext cx="437940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YOU HAVE BETTER EYES</a:t>
                  </a:r>
                  <a:endParaRPr lang="en-US" sz="200" dirty="0"/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>
                <a:xfrm>
                  <a:off x="5813607" y="8856345"/>
                  <a:ext cx="301686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THAN ME!!</a:t>
                  </a:r>
                  <a:endParaRPr lang="en-US" sz="200" dirty="0"/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5878830" y="8995410"/>
                  <a:ext cx="171450" cy="16954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8" name="Group 187"/>
            <p:cNvGrpSpPr/>
            <p:nvPr/>
          </p:nvGrpSpPr>
          <p:grpSpPr>
            <a:xfrm>
              <a:off x="5996940" y="6710226"/>
              <a:ext cx="1217295" cy="735330"/>
              <a:chOff x="5764530" y="8593455"/>
              <a:chExt cx="1217295" cy="735330"/>
            </a:xfrm>
          </p:grpSpPr>
          <p:pic>
            <p:nvPicPr>
              <p:cNvPr id="195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6" name="Rectangle 195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6453184" y="6598920"/>
              <a:ext cx="293670" cy="497205"/>
              <a:chOff x="6161722" y="8536305"/>
              <a:chExt cx="368021" cy="573405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6210380" y="8570595"/>
                <a:ext cx="247650" cy="53911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6236098" y="8953441"/>
                <a:ext cx="196215" cy="108585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6161722" y="8536305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latin typeface="Forte" panose="03060902040502070203" pitchFamily="66" charset="0"/>
                  </a:rPr>
                  <a:t>Teem</a:t>
                </a:r>
                <a:endParaRPr lang="en-US" sz="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6161722" y="8915400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solidFill>
                      <a:schemeClr val="bg1"/>
                    </a:solidFill>
                    <a:latin typeface="Forte" panose="03060902040502070203" pitchFamily="66" charset="0"/>
                  </a:rPr>
                  <a:t>Teem</a:t>
                </a:r>
                <a:endParaRPr lang="en-US" sz="400" dirty="0">
                  <a:solidFill>
                    <a:schemeClr val="bg1"/>
                  </a:solidFill>
                  <a:latin typeface="Forte" panose="03060902040502070203" pitchFamily="66" charset="0"/>
                </a:endParaRPr>
              </a:p>
            </p:txBody>
          </p:sp>
          <p:pic>
            <p:nvPicPr>
              <p:cNvPr id="194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2696" y="8699047"/>
                <a:ext cx="203018" cy="20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09" name="Group 208"/>
          <p:cNvGrpSpPr/>
          <p:nvPr/>
        </p:nvGrpSpPr>
        <p:grpSpPr>
          <a:xfrm>
            <a:off x="254665" y="6347451"/>
            <a:ext cx="1808594" cy="846636"/>
            <a:chOff x="5405641" y="6598920"/>
            <a:chExt cx="1808594" cy="846636"/>
          </a:xfrm>
        </p:grpSpPr>
        <p:grpSp>
          <p:nvGrpSpPr>
            <p:cNvPr id="210" name="Group 209"/>
            <p:cNvGrpSpPr/>
            <p:nvPr/>
          </p:nvGrpSpPr>
          <p:grpSpPr>
            <a:xfrm>
              <a:off x="5642610" y="6706416"/>
              <a:ext cx="1217295" cy="735330"/>
              <a:chOff x="5764530" y="8593455"/>
              <a:chExt cx="1217295" cy="735330"/>
            </a:xfrm>
          </p:grpSpPr>
          <p:pic>
            <p:nvPicPr>
              <p:cNvPr id="228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9" name="Rectangle 228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1" name="Group 210"/>
            <p:cNvGrpSpPr/>
            <p:nvPr/>
          </p:nvGrpSpPr>
          <p:grpSpPr>
            <a:xfrm>
              <a:off x="5405641" y="6692265"/>
              <a:ext cx="437940" cy="403044"/>
              <a:chOff x="5592331" y="8780145"/>
              <a:chExt cx="437940" cy="403044"/>
            </a:xfrm>
          </p:grpSpPr>
          <p:sp>
            <p:nvSpPr>
              <p:cNvPr id="222" name="TextBox 221"/>
              <p:cNvSpPr txBox="1"/>
              <p:nvPr/>
            </p:nvSpPr>
            <p:spPr>
              <a:xfrm>
                <a:off x="5599544" y="8780145"/>
                <a:ext cx="423514" cy="12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" dirty="0" smtClean="0"/>
                  <a:t>IF YOU CAN READ THIS</a:t>
                </a:r>
                <a:endParaRPr lang="en-US" sz="200" dirty="0"/>
              </a:p>
            </p:txBody>
          </p:sp>
          <p:grpSp>
            <p:nvGrpSpPr>
              <p:cNvPr id="223" name="Group 222"/>
              <p:cNvGrpSpPr/>
              <p:nvPr/>
            </p:nvGrpSpPr>
            <p:grpSpPr>
              <a:xfrm>
                <a:off x="5592331" y="8817429"/>
                <a:ext cx="437940" cy="365760"/>
                <a:chOff x="5745480" y="8817429"/>
                <a:chExt cx="437940" cy="365760"/>
              </a:xfrm>
            </p:grpSpPr>
            <p:sp>
              <p:nvSpPr>
                <p:cNvPr id="224" name="Rectangle 223"/>
                <p:cNvSpPr/>
                <p:nvPr/>
              </p:nvSpPr>
              <p:spPr>
                <a:xfrm>
                  <a:off x="5827290" y="8817429"/>
                  <a:ext cx="274320" cy="36576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THIS IS EVEN SMALLLER. WOW!</a:t>
                  </a:r>
                </a:p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SO MUCH FOR HP</a:t>
                  </a: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PRINTERS!</a:t>
                  </a:r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5745480" y="8820150"/>
                  <a:ext cx="437940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YOU HAVE BETTER EYES</a:t>
                  </a:r>
                  <a:endParaRPr lang="en-US" sz="200" dirty="0"/>
                </a:p>
              </p:txBody>
            </p:sp>
            <p:sp>
              <p:nvSpPr>
                <p:cNvPr id="226" name="TextBox 225"/>
                <p:cNvSpPr txBox="1"/>
                <p:nvPr/>
              </p:nvSpPr>
              <p:spPr>
                <a:xfrm>
                  <a:off x="5813607" y="8856345"/>
                  <a:ext cx="301686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THAN ME!!</a:t>
                  </a:r>
                  <a:endParaRPr lang="en-US" sz="200" dirty="0"/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5878830" y="8995410"/>
                  <a:ext cx="171450" cy="16954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5996940" y="6710226"/>
              <a:ext cx="1217295" cy="735330"/>
              <a:chOff x="5764530" y="8593455"/>
              <a:chExt cx="1217295" cy="735330"/>
            </a:xfrm>
          </p:grpSpPr>
          <p:pic>
            <p:nvPicPr>
              <p:cNvPr id="219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0" name="Rectangle 219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6453184" y="6598920"/>
              <a:ext cx="293670" cy="497205"/>
              <a:chOff x="6161722" y="8536305"/>
              <a:chExt cx="368021" cy="573405"/>
            </a:xfrm>
          </p:grpSpPr>
          <p:sp>
            <p:nvSpPr>
              <p:cNvPr id="214" name="Rectangle 213"/>
              <p:cNvSpPr/>
              <p:nvPr/>
            </p:nvSpPr>
            <p:spPr>
              <a:xfrm>
                <a:off x="6210380" y="8570595"/>
                <a:ext cx="247650" cy="53911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6236098" y="8953441"/>
                <a:ext cx="196215" cy="108585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6161722" y="8536305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latin typeface="Forte" panose="03060902040502070203" pitchFamily="66" charset="0"/>
                  </a:rPr>
                  <a:t>Teem</a:t>
                </a:r>
                <a:endParaRPr lang="en-US" sz="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6161722" y="8915400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solidFill>
                      <a:schemeClr val="bg1"/>
                    </a:solidFill>
                    <a:latin typeface="Forte" panose="03060902040502070203" pitchFamily="66" charset="0"/>
                  </a:rPr>
                  <a:t>Teem</a:t>
                </a:r>
                <a:endParaRPr lang="en-US" sz="400" dirty="0">
                  <a:solidFill>
                    <a:schemeClr val="bg1"/>
                  </a:solidFill>
                  <a:latin typeface="Forte" panose="03060902040502070203" pitchFamily="66" charset="0"/>
                </a:endParaRPr>
              </a:p>
            </p:txBody>
          </p:sp>
          <p:pic>
            <p:nvPicPr>
              <p:cNvPr id="218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2696" y="8699047"/>
                <a:ext cx="203018" cy="20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31" name="Group 230"/>
          <p:cNvGrpSpPr/>
          <p:nvPr/>
        </p:nvGrpSpPr>
        <p:grpSpPr>
          <a:xfrm>
            <a:off x="291318" y="5562311"/>
            <a:ext cx="1808594" cy="846636"/>
            <a:chOff x="5405641" y="6598920"/>
            <a:chExt cx="1808594" cy="846636"/>
          </a:xfrm>
        </p:grpSpPr>
        <p:grpSp>
          <p:nvGrpSpPr>
            <p:cNvPr id="232" name="Group 231"/>
            <p:cNvGrpSpPr/>
            <p:nvPr/>
          </p:nvGrpSpPr>
          <p:grpSpPr>
            <a:xfrm>
              <a:off x="5642610" y="6706416"/>
              <a:ext cx="1217295" cy="735330"/>
              <a:chOff x="5764530" y="8593455"/>
              <a:chExt cx="1217295" cy="735330"/>
            </a:xfrm>
          </p:grpSpPr>
          <p:pic>
            <p:nvPicPr>
              <p:cNvPr id="250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1" name="Rectangle 250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5405641" y="6692265"/>
              <a:ext cx="437940" cy="403044"/>
              <a:chOff x="5592331" y="8780145"/>
              <a:chExt cx="437940" cy="403044"/>
            </a:xfrm>
          </p:grpSpPr>
          <p:sp>
            <p:nvSpPr>
              <p:cNvPr id="244" name="TextBox 243"/>
              <p:cNvSpPr txBox="1"/>
              <p:nvPr/>
            </p:nvSpPr>
            <p:spPr>
              <a:xfrm>
                <a:off x="5599544" y="8780145"/>
                <a:ext cx="423514" cy="12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" dirty="0" smtClean="0"/>
                  <a:t>IF YOU CAN READ THIS</a:t>
                </a:r>
                <a:endParaRPr lang="en-US" sz="200" dirty="0"/>
              </a:p>
            </p:txBody>
          </p:sp>
          <p:grpSp>
            <p:nvGrpSpPr>
              <p:cNvPr id="245" name="Group 244"/>
              <p:cNvGrpSpPr/>
              <p:nvPr/>
            </p:nvGrpSpPr>
            <p:grpSpPr>
              <a:xfrm>
                <a:off x="5592331" y="8817429"/>
                <a:ext cx="437940" cy="365760"/>
                <a:chOff x="5745480" y="8817429"/>
                <a:chExt cx="437940" cy="365760"/>
              </a:xfrm>
            </p:grpSpPr>
            <p:sp>
              <p:nvSpPr>
                <p:cNvPr id="246" name="Rectangle 245"/>
                <p:cNvSpPr/>
                <p:nvPr/>
              </p:nvSpPr>
              <p:spPr>
                <a:xfrm>
                  <a:off x="5827290" y="8817429"/>
                  <a:ext cx="274320" cy="36576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THIS IS EVEN SMALLLER. WOW!</a:t>
                  </a:r>
                </a:p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SO MUCH FOR HP</a:t>
                  </a:r>
                </a:p>
                <a:p>
                  <a:pPr algn="ctr"/>
                  <a:r>
                    <a:rPr lang="en-US" sz="100" dirty="0" smtClean="0">
                      <a:solidFill>
                        <a:schemeClr val="tx1"/>
                      </a:solidFill>
                    </a:rPr>
                    <a:t>PRINTERS!</a:t>
                  </a:r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7" name="TextBox 246"/>
                <p:cNvSpPr txBox="1"/>
                <p:nvPr/>
              </p:nvSpPr>
              <p:spPr>
                <a:xfrm>
                  <a:off x="5745480" y="8820150"/>
                  <a:ext cx="437940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YOU HAVE BETTER EYES</a:t>
                  </a:r>
                  <a:endParaRPr lang="en-US" sz="200" dirty="0"/>
                </a:p>
              </p:txBody>
            </p:sp>
            <p:sp>
              <p:nvSpPr>
                <p:cNvPr id="248" name="TextBox 247"/>
                <p:cNvSpPr txBox="1"/>
                <p:nvPr/>
              </p:nvSpPr>
              <p:spPr>
                <a:xfrm>
                  <a:off x="5813607" y="8856345"/>
                  <a:ext cx="301686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dirty="0" smtClean="0"/>
                    <a:t>THAN ME!!</a:t>
                  </a:r>
                  <a:endParaRPr lang="en-US" sz="200" dirty="0"/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5878830" y="8995410"/>
                  <a:ext cx="171450" cy="169545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4" name="Group 233"/>
            <p:cNvGrpSpPr/>
            <p:nvPr/>
          </p:nvGrpSpPr>
          <p:grpSpPr>
            <a:xfrm>
              <a:off x="5996940" y="6710226"/>
              <a:ext cx="1217295" cy="735330"/>
              <a:chOff x="5764530" y="8593455"/>
              <a:chExt cx="1217295" cy="735330"/>
            </a:xfrm>
          </p:grpSpPr>
          <p:pic>
            <p:nvPicPr>
              <p:cNvPr id="241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7069" y="8774901"/>
                <a:ext cx="719001" cy="4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2" name="Rectangle 241"/>
              <p:cNvSpPr/>
              <p:nvPr/>
            </p:nvSpPr>
            <p:spPr>
              <a:xfrm>
                <a:off x="6128385" y="8593455"/>
                <a:ext cx="853440" cy="735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5764530" y="8703945"/>
                <a:ext cx="521970" cy="1238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6453184" y="6598920"/>
              <a:ext cx="293670" cy="497205"/>
              <a:chOff x="6161722" y="8536305"/>
              <a:chExt cx="368021" cy="573405"/>
            </a:xfrm>
          </p:grpSpPr>
          <p:sp>
            <p:nvSpPr>
              <p:cNvPr id="236" name="Rectangle 235"/>
              <p:cNvSpPr/>
              <p:nvPr/>
            </p:nvSpPr>
            <p:spPr>
              <a:xfrm>
                <a:off x="6210380" y="8570595"/>
                <a:ext cx="247650" cy="53911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6236098" y="8953441"/>
                <a:ext cx="196215" cy="108585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6161722" y="8536305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latin typeface="Forte" panose="03060902040502070203" pitchFamily="66" charset="0"/>
                  </a:rPr>
                  <a:t>Teem</a:t>
                </a:r>
                <a:endParaRPr lang="en-US" sz="400" dirty="0">
                  <a:latin typeface="Forte" panose="03060902040502070203" pitchFamily="66" charset="0"/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6161722" y="8915400"/>
                <a:ext cx="368021" cy="177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" dirty="0" smtClean="0">
                    <a:solidFill>
                      <a:schemeClr val="bg1"/>
                    </a:solidFill>
                    <a:latin typeface="Forte" panose="03060902040502070203" pitchFamily="66" charset="0"/>
                  </a:rPr>
                  <a:t>Teem</a:t>
                </a:r>
                <a:endParaRPr lang="en-US" sz="400" dirty="0">
                  <a:solidFill>
                    <a:schemeClr val="bg1"/>
                  </a:solidFill>
                  <a:latin typeface="Forte" panose="03060902040502070203" pitchFamily="66" charset="0"/>
                </a:endParaRPr>
              </a:p>
            </p:txBody>
          </p:sp>
          <p:pic>
            <p:nvPicPr>
              <p:cNvPr id="240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2696" y="8699047"/>
                <a:ext cx="203018" cy="203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55" name="Group 254"/>
          <p:cNvGrpSpPr/>
          <p:nvPr/>
        </p:nvGrpSpPr>
        <p:grpSpPr>
          <a:xfrm>
            <a:off x="488951" y="2672448"/>
            <a:ext cx="3185160" cy="2438400"/>
            <a:chOff x="813042" y="604203"/>
            <a:chExt cx="3185160" cy="2438400"/>
          </a:xfrm>
        </p:grpSpPr>
        <p:pic>
          <p:nvPicPr>
            <p:cNvPr id="256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604203"/>
              <a:ext cx="731520" cy="255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7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1030923"/>
              <a:ext cx="731520" cy="249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8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60420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9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103092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0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145002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1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185388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2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226536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267684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4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1450023"/>
              <a:ext cx="731520" cy="255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5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1853883"/>
              <a:ext cx="731520" cy="249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6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2265363"/>
              <a:ext cx="731520" cy="255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7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2676843"/>
              <a:ext cx="731520" cy="249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81" name="Group 280"/>
          <p:cNvGrpSpPr/>
          <p:nvPr/>
        </p:nvGrpSpPr>
        <p:grpSpPr>
          <a:xfrm flipH="1">
            <a:off x="4229503" y="2672448"/>
            <a:ext cx="3185160" cy="2438400"/>
            <a:chOff x="813042" y="604203"/>
            <a:chExt cx="3185160" cy="2438400"/>
          </a:xfrm>
        </p:grpSpPr>
        <p:pic>
          <p:nvPicPr>
            <p:cNvPr id="28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604203"/>
              <a:ext cx="731520" cy="255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3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1030923"/>
              <a:ext cx="731520" cy="249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4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60420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5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103092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6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145002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7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185388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8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226536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9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42" y="2676843"/>
              <a:ext cx="1571634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0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1450023"/>
              <a:ext cx="731520" cy="255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1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1853883"/>
              <a:ext cx="731520" cy="249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2265363"/>
              <a:ext cx="731520" cy="255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3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682" y="2676843"/>
              <a:ext cx="731520" cy="249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07" name="Group 306"/>
          <p:cNvGrpSpPr/>
          <p:nvPr/>
        </p:nvGrpSpPr>
        <p:grpSpPr>
          <a:xfrm>
            <a:off x="488951" y="539458"/>
            <a:ext cx="5029200" cy="769441"/>
            <a:chOff x="1270242" y="539458"/>
            <a:chExt cx="5029200" cy="769441"/>
          </a:xfrm>
        </p:grpSpPr>
        <p:sp>
          <p:nvSpPr>
            <p:cNvPr id="308" name="Rectangle 307"/>
            <p:cNvSpPr/>
            <p:nvPr/>
          </p:nvSpPr>
          <p:spPr>
            <a:xfrm>
              <a:off x="1270242" y="558418"/>
              <a:ext cx="5029200" cy="7315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725625" y="539458"/>
              <a:ext cx="4118435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DIETSCH BROS.</a:t>
              </a:r>
              <a:endParaRPr lang="en-US" sz="4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310" name="Straight Connector 309"/>
            <p:cNvCxnSpPr/>
            <p:nvPr/>
          </p:nvCxnSpPr>
          <p:spPr>
            <a:xfrm>
              <a:off x="1270242" y="1234440"/>
              <a:ext cx="50292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270242" y="605790"/>
              <a:ext cx="50292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2" name="Group 311"/>
            <p:cNvGrpSpPr/>
            <p:nvPr/>
          </p:nvGrpSpPr>
          <p:grpSpPr>
            <a:xfrm>
              <a:off x="5768340" y="867028"/>
              <a:ext cx="182880" cy="114300"/>
              <a:chOff x="5852160" y="742950"/>
              <a:chExt cx="182880" cy="114300"/>
            </a:xfrm>
          </p:grpSpPr>
          <p:cxnSp>
            <p:nvCxnSpPr>
              <p:cNvPr id="316" name="Straight Connector 315"/>
              <p:cNvCxnSpPr/>
              <p:nvPr/>
            </p:nvCxnSpPr>
            <p:spPr>
              <a:xfrm>
                <a:off x="5852160" y="742950"/>
                <a:ext cx="1828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5852160" y="857250"/>
                <a:ext cx="1828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3" name="Group 312"/>
            <p:cNvGrpSpPr/>
            <p:nvPr/>
          </p:nvGrpSpPr>
          <p:grpSpPr>
            <a:xfrm>
              <a:off x="1539240" y="867028"/>
              <a:ext cx="182880" cy="114300"/>
              <a:chOff x="5852160" y="742950"/>
              <a:chExt cx="182880" cy="114300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5852160" y="742950"/>
                <a:ext cx="1828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5852160" y="857250"/>
                <a:ext cx="1828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1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1" y="1350963"/>
            <a:ext cx="3143268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1" y="1968183"/>
            <a:ext cx="1571634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0" name="Rectangle 319"/>
          <p:cNvSpPr/>
          <p:nvPr/>
        </p:nvSpPr>
        <p:spPr>
          <a:xfrm>
            <a:off x="207406" y="6855756"/>
            <a:ext cx="1512570" cy="32409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LEAVE THIS PIECE ATTACHED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21" name="Picture 7" descr="C:\Users\Owner\Downloads\CUsersRichPicturesDietsch 1 (1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" y="7542126"/>
            <a:ext cx="3619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8" y="9101831"/>
            <a:ext cx="526732" cy="54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4" name="Group 323"/>
          <p:cNvGrpSpPr/>
          <p:nvPr/>
        </p:nvGrpSpPr>
        <p:grpSpPr>
          <a:xfrm>
            <a:off x="1289066" y="9244965"/>
            <a:ext cx="210728" cy="217401"/>
            <a:chOff x="1407176" y="6414135"/>
            <a:chExt cx="210728" cy="217401"/>
          </a:xfrm>
        </p:grpSpPr>
        <p:pic>
          <p:nvPicPr>
            <p:cNvPr id="325" name="Picture 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176" y="6414135"/>
              <a:ext cx="210728" cy="217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26" name="Straight Connector 325"/>
            <p:cNvCxnSpPr/>
            <p:nvPr/>
          </p:nvCxnSpPr>
          <p:spPr>
            <a:xfrm>
              <a:off x="1451610" y="6459855"/>
              <a:ext cx="13335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>
              <a:off x="1447800" y="6591300"/>
              <a:ext cx="13335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0" name="Group 339"/>
          <p:cNvGrpSpPr/>
          <p:nvPr/>
        </p:nvGrpSpPr>
        <p:grpSpPr>
          <a:xfrm>
            <a:off x="2699976" y="8446634"/>
            <a:ext cx="475488" cy="1153990"/>
            <a:chOff x="631718" y="491930"/>
            <a:chExt cx="475488" cy="1153990"/>
          </a:xfrm>
        </p:grpSpPr>
        <p:sp>
          <p:nvSpPr>
            <p:cNvPr id="341" name="Rectangle 340"/>
            <p:cNvSpPr/>
            <p:nvPr/>
          </p:nvSpPr>
          <p:spPr>
            <a:xfrm>
              <a:off x="631718" y="491930"/>
              <a:ext cx="475488" cy="115399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663722" y="528505"/>
              <a:ext cx="411480" cy="111314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663722" y="524696"/>
              <a:ext cx="411480" cy="128016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682010" y="542984"/>
              <a:ext cx="374904" cy="9144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 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723158" y="705036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1025926" y="1070161"/>
              <a:ext cx="36576" cy="12801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 rot="5400000">
              <a:off x="851174" y="1342576"/>
              <a:ext cx="36576" cy="128016"/>
            </a:xfrm>
            <a:prstGeom prst="rect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>
              <a:spLocks noChangeAspect="1"/>
            </p:cNvSpPr>
            <p:nvPr/>
          </p:nvSpPr>
          <p:spPr>
            <a:xfrm>
              <a:off x="1035070" y="962846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36874" y="716466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</a:t>
              </a:r>
            </a:p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350" name="Oval 349"/>
            <p:cNvSpPr>
              <a:spLocks noChangeAspect="1"/>
            </p:cNvSpPr>
            <p:nvPr/>
          </p:nvSpPr>
          <p:spPr>
            <a:xfrm>
              <a:off x="1039642" y="110762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>
              <a:spLocks noChangeAspect="1"/>
            </p:cNvSpPr>
            <p:nvPr/>
          </p:nvSpPr>
          <p:spPr>
            <a:xfrm>
              <a:off x="1039642" y="116096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2" name="Group 351"/>
            <p:cNvGrpSpPr/>
            <p:nvPr/>
          </p:nvGrpSpPr>
          <p:grpSpPr>
            <a:xfrm>
              <a:off x="663722" y="701040"/>
              <a:ext cx="0" cy="746760"/>
              <a:chOff x="6768523" y="853440"/>
              <a:chExt cx="0" cy="746760"/>
            </a:xfrm>
          </p:grpSpPr>
          <p:cxnSp>
            <p:nvCxnSpPr>
              <p:cNvPr id="353" name="Straight Connector 352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6" name="Group 335"/>
          <p:cNvGrpSpPr/>
          <p:nvPr/>
        </p:nvGrpSpPr>
        <p:grpSpPr>
          <a:xfrm>
            <a:off x="2826401" y="9048750"/>
            <a:ext cx="210728" cy="217401"/>
            <a:chOff x="1407176" y="6414135"/>
            <a:chExt cx="210728" cy="217401"/>
          </a:xfrm>
        </p:grpSpPr>
        <p:pic>
          <p:nvPicPr>
            <p:cNvPr id="337" name="Picture 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176" y="6414135"/>
              <a:ext cx="210728" cy="217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8" name="Straight Connector 337"/>
            <p:cNvCxnSpPr/>
            <p:nvPr/>
          </p:nvCxnSpPr>
          <p:spPr>
            <a:xfrm>
              <a:off x="1451610" y="6459855"/>
              <a:ext cx="13335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>
              <a:off x="1447800" y="6591300"/>
              <a:ext cx="13335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6" name="Group 355"/>
          <p:cNvGrpSpPr/>
          <p:nvPr/>
        </p:nvGrpSpPr>
        <p:grpSpPr>
          <a:xfrm>
            <a:off x="2699976" y="7113134"/>
            <a:ext cx="475488" cy="1153990"/>
            <a:chOff x="631718" y="491930"/>
            <a:chExt cx="475488" cy="1153990"/>
          </a:xfrm>
        </p:grpSpPr>
        <p:sp>
          <p:nvSpPr>
            <p:cNvPr id="357" name="Rectangle 356"/>
            <p:cNvSpPr/>
            <p:nvPr/>
          </p:nvSpPr>
          <p:spPr>
            <a:xfrm>
              <a:off x="631718" y="491930"/>
              <a:ext cx="475488" cy="115399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663722" y="528505"/>
              <a:ext cx="411480" cy="111314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663722" y="524696"/>
              <a:ext cx="411480" cy="128016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682010" y="542984"/>
              <a:ext cx="374904" cy="9144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 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23158" y="705036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1025926" y="1070161"/>
              <a:ext cx="36576" cy="12801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 rot="5400000">
              <a:off x="851174" y="1342576"/>
              <a:ext cx="36576" cy="128016"/>
            </a:xfrm>
            <a:prstGeom prst="rect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>
              <a:spLocks noChangeAspect="1"/>
            </p:cNvSpPr>
            <p:nvPr/>
          </p:nvSpPr>
          <p:spPr>
            <a:xfrm>
              <a:off x="1035070" y="962846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736874" y="716466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</a:t>
              </a:r>
            </a:p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366" name="Oval 365"/>
            <p:cNvSpPr>
              <a:spLocks noChangeAspect="1"/>
            </p:cNvSpPr>
            <p:nvPr/>
          </p:nvSpPr>
          <p:spPr>
            <a:xfrm>
              <a:off x="1039642" y="110762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>
              <a:spLocks noChangeAspect="1"/>
            </p:cNvSpPr>
            <p:nvPr/>
          </p:nvSpPr>
          <p:spPr>
            <a:xfrm>
              <a:off x="1039642" y="116096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8" name="Group 367"/>
            <p:cNvGrpSpPr/>
            <p:nvPr/>
          </p:nvGrpSpPr>
          <p:grpSpPr>
            <a:xfrm>
              <a:off x="663722" y="701040"/>
              <a:ext cx="0" cy="746760"/>
              <a:chOff x="6768523" y="853440"/>
              <a:chExt cx="0" cy="746760"/>
            </a:xfrm>
          </p:grpSpPr>
          <p:cxnSp>
            <p:nvCxnSpPr>
              <p:cNvPr id="369" name="Straight Connector 368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76" name="Picture 7" descr="C:\Users\Owner\Downloads\CUsersRichPicturesDietsch 1 (1)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785" y="7725006"/>
            <a:ext cx="192174" cy="19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" name="Picture 7" descr="C:\Users\Owner\Downloads\CUsersRichPicturesDietsch 1 (1)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65" y="7709766"/>
            <a:ext cx="192174" cy="19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205740" y="8122920"/>
            <a:ext cx="2125980" cy="374571"/>
          </a:xfrm>
          <a:prstGeom prst="wedgeRoundRectCallout">
            <a:avLst>
              <a:gd name="adj1" fmla="val -2554"/>
              <a:gd name="adj2" fmla="val -100388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From Original </a:t>
            </a:r>
            <a:r>
              <a:rPr lang="en-US" sz="1600" dirty="0" smtClean="0"/>
              <a:t>Photo</a:t>
            </a:r>
            <a:endParaRPr lang="en-US" sz="1600" dirty="0"/>
          </a:p>
        </p:txBody>
      </p:sp>
      <p:sp>
        <p:nvSpPr>
          <p:cNvPr id="379" name="Rounded Rectangular Callout 378"/>
          <p:cNvSpPr/>
          <p:nvPr/>
        </p:nvSpPr>
        <p:spPr>
          <a:xfrm>
            <a:off x="213360" y="8549640"/>
            <a:ext cx="2125980" cy="374571"/>
          </a:xfrm>
          <a:prstGeom prst="wedgeRoundRectCallout">
            <a:avLst>
              <a:gd name="adj1" fmla="val -7214"/>
              <a:gd name="adj2" fmla="val 105079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From </a:t>
            </a:r>
            <a:r>
              <a:rPr lang="en-US" sz="1600" dirty="0" smtClean="0"/>
              <a:t>Google Search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9706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6093</TotalTime>
  <Words>242</Words>
  <Application>Microsoft Office PowerPoint</Application>
  <PresentationFormat>Custom</PresentationFormat>
  <Paragraphs>95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</dc:creator>
  <cp:lastModifiedBy>Bruce</cp:lastModifiedBy>
  <cp:revision>58</cp:revision>
  <cp:lastPrinted>2015-07-13T15:15:54Z</cp:lastPrinted>
  <dcterms:created xsi:type="dcterms:W3CDTF">2015-05-25T12:44:55Z</dcterms:created>
  <dcterms:modified xsi:type="dcterms:W3CDTF">2016-01-02T15:11:36Z</dcterms:modified>
</cp:coreProperties>
</file>